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8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8"/>
    <p:restoredTop sz="92987"/>
  </p:normalViewPr>
  <p:slideViewPr>
    <p:cSldViewPr snapToGrid="0" snapToObjects="1">
      <p:cViewPr varScale="1">
        <p:scale>
          <a:sx n="63" d="100"/>
          <a:sy n="63" d="100"/>
        </p:scale>
        <p:origin x="1552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6C6427A-278C-DF4F-946F-1055CF9420C8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CEE7CAF-8712-844B-A92B-D5513F17DCC4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D42E07D-758B-A942-AA19-62396879332C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3F90595-CA93-BA40-B68B-36174AE80BA2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428E9A8-944B-A74A-A273-E30FBC7CB555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7FEE298F-5623-2D4F-B558-1FA6691AEA26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DFD1A81B-3A0B-004A-9BC2-1B6A1B390A5D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B54A687-DACD-7844-9B43-EB034D23E952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F37CC61-C43C-F645-981F-9102BD5DB1D7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D6AC7C3-6055-514B-9717-8B23923959DF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8945FDF-CF5E-7549-9601-67FA256EA1A6}" type="slidenum">
              <a:rPr lang="en-US" altLang="en-US">
                <a:solidFill>
                  <a:srgbClr val="000000"/>
                </a:solidFill>
              </a:rPr>
              <a:pPr/>
              <a:t>‹#›</a:t>
            </a:fld>
            <a:endParaRPr lang="en-US" altLang="en-US">
              <a:solidFill>
                <a:srgbClr val="000000"/>
              </a:solidFill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274638"/>
            <a:ext cx="109728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600201"/>
            <a:ext cx="109728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/>
              <a:t>Click to edit Master text styles</a:t>
            </a:r>
          </a:p>
          <a:p>
            <a:pPr lvl="1"/>
            <a:r>
              <a:rPr lang="en-US" altLang="en-US"/>
              <a:t>Second level</a:t>
            </a:r>
          </a:p>
          <a:p>
            <a:pPr lvl="2"/>
            <a:r>
              <a:rPr lang="en-US" altLang="en-US"/>
              <a:t>Third level</a:t>
            </a:r>
          </a:p>
          <a:p>
            <a:pPr lvl="3"/>
            <a:r>
              <a:rPr lang="en-US" altLang="en-US"/>
              <a:t>Fourth level</a:t>
            </a:r>
          </a:p>
          <a:p>
            <a:pPr lvl="4"/>
            <a:r>
              <a:rPr lang="en-US" altLang="en-US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09600" y="6245225"/>
            <a:ext cx="2844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pitchFamily="34" charset="0"/>
                <a:ea typeface="+mn-ea"/>
                <a:cs typeface="+mn-cs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5225"/>
            <a:ext cx="3860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pitchFamily="34" charset="0"/>
                <a:ea typeface="+mn-ea"/>
                <a:cs typeface="+mn-cs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en-US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737600" y="6245225"/>
            <a:ext cx="2844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3DF64959-A9FB-0D4F-8619-ACDA3806DA28}" type="slidenum">
              <a:rPr lang="en-US" altLang="en-US">
                <a:solidFill>
                  <a:srgbClr val="000000"/>
                </a:solidFill>
                <a:ea typeface="ＭＳ Ｐゴシック" charset="-128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en-US" altLang="en-US">
              <a:solidFill>
                <a:srgbClr val="000000"/>
              </a:solidFill>
              <a:ea typeface="ＭＳ Ｐゴシック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9660910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ＭＳ Ｐゴシック" charset="0"/>
          <a:cs typeface="ＭＳ Ｐゴシック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ea typeface="ＭＳ Ｐゴシック" charset="0"/>
          <a:cs typeface="ＭＳ Ｐゴシック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ea typeface="ＭＳ Ｐゴシック" charset="0"/>
          <a:cs typeface="ＭＳ Ｐゴシック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ea typeface="ＭＳ Ｐゴシック" charset="0"/>
          <a:cs typeface="ＭＳ Ｐゴシック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  <a:ea typeface="ＭＳ Ｐゴシック" charset="0"/>
          <a:cs typeface="ＭＳ Ｐゴシック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ea typeface="ＭＳ Ｐゴシック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ＭＳ Ｐゴシック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ea typeface="ＭＳ Ｐゴシック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charset="0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ext Box 4"/>
          <p:cNvSpPr txBox="1">
            <a:spLocks noChangeArrowheads="1"/>
          </p:cNvSpPr>
          <p:nvPr/>
        </p:nvSpPr>
        <p:spPr bwMode="auto">
          <a:xfrm>
            <a:off x="4114801" y="609600"/>
            <a:ext cx="4384675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endParaRPr lang="en-GB" altLang="en-US">
              <a:solidFill>
                <a:srgbClr val="000000"/>
              </a:solidFill>
              <a:latin typeface="Times New Roman" charset="0"/>
            </a:endParaRPr>
          </a:p>
        </p:txBody>
      </p:sp>
      <p:sp>
        <p:nvSpPr>
          <p:cNvPr id="13314" name="Text Box 5"/>
          <p:cNvSpPr txBox="1">
            <a:spLocks noChangeArrowheads="1"/>
          </p:cNvSpPr>
          <p:nvPr/>
        </p:nvSpPr>
        <p:spPr bwMode="auto">
          <a:xfrm>
            <a:off x="13700125" y="1031875"/>
            <a:ext cx="18415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en-GB" altLang="en-US">
              <a:solidFill>
                <a:srgbClr val="000000"/>
              </a:solidFill>
              <a:latin typeface="Times New Roman" charset="0"/>
            </a:endParaRPr>
          </a:p>
        </p:txBody>
      </p:sp>
      <p:sp>
        <p:nvSpPr>
          <p:cNvPr id="13315" name="Text Box 6"/>
          <p:cNvSpPr txBox="1">
            <a:spLocks noChangeArrowheads="1"/>
          </p:cNvSpPr>
          <p:nvPr/>
        </p:nvSpPr>
        <p:spPr bwMode="auto">
          <a:xfrm>
            <a:off x="2995613" y="4135438"/>
            <a:ext cx="1841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en-GB" altLang="en-US" sz="900">
              <a:solidFill>
                <a:srgbClr val="000000"/>
              </a:solidFill>
            </a:endParaRPr>
          </a:p>
        </p:txBody>
      </p:sp>
      <p:sp>
        <p:nvSpPr>
          <p:cNvPr id="13316" name="Text Box 7"/>
          <p:cNvSpPr txBox="1">
            <a:spLocks noChangeArrowheads="1"/>
          </p:cNvSpPr>
          <p:nvPr/>
        </p:nvSpPr>
        <p:spPr bwMode="auto">
          <a:xfrm>
            <a:off x="2924175" y="3992563"/>
            <a:ext cx="184150" cy="228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endParaRPr lang="en-GB" altLang="en-US" sz="900">
              <a:solidFill>
                <a:srgbClr val="000000"/>
              </a:solidFill>
            </a:endParaRPr>
          </a:p>
        </p:txBody>
      </p:sp>
      <p:graphicFrame>
        <p:nvGraphicFramePr>
          <p:cNvPr id="2129" name="Group 8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40415320"/>
              </p:ext>
            </p:extLst>
          </p:nvPr>
        </p:nvGraphicFramePr>
        <p:xfrm>
          <a:off x="487679" y="515938"/>
          <a:ext cx="10108884" cy="3779344"/>
        </p:xfrm>
        <a:graphic>
          <a:graphicData uri="http://schemas.openxmlformats.org/drawingml/2006/table">
            <a:tbl>
              <a:tblPr/>
              <a:tblGrid>
                <a:gridCol w="1124220"/>
                <a:gridCol w="1167879"/>
                <a:gridCol w="4969852"/>
                <a:gridCol w="2846933"/>
              </a:tblGrid>
              <a:tr h="65246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5246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5246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52463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altLang="en-US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698" marB="45698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13344" name="Text Box 45"/>
          <p:cNvSpPr txBox="1">
            <a:spLocks noChangeArrowheads="1"/>
          </p:cNvSpPr>
          <p:nvPr/>
        </p:nvSpPr>
        <p:spPr bwMode="auto">
          <a:xfrm>
            <a:off x="487679" y="260351"/>
            <a:ext cx="9640571" cy="27781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US" altLang="en-US" sz="1200" b="1" dirty="0">
                <a:solidFill>
                  <a:srgbClr val="000000"/>
                </a:solidFill>
                <a:latin typeface="Arial Narrow" charset="0"/>
              </a:rPr>
              <a:t>Measurement         Deadline                                       Actions and Tactics                                                                             </a:t>
            </a:r>
            <a:r>
              <a:rPr lang="en-US" altLang="en-US" sz="1200" b="1" dirty="0" smtClean="0">
                <a:solidFill>
                  <a:srgbClr val="000000"/>
                </a:solidFill>
                <a:latin typeface="Arial Narrow" charset="0"/>
              </a:rPr>
              <a:t>                              </a:t>
            </a:r>
            <a:r>
              <a:rPr lang="en-US" altLang="en-US" sz="1200" b="1" dirty="0">
                <a:solidFill>
                  <a:srgbClr val="000000"/>
                </a:solidFill>
                <a:latin typeface="Arial Narrow" charset="0"/>
              </a:rPr>
              <a:t>Objective</a:t>
            </a:r>
          </a:p>
        </p:txBody>
      </p:sp>
      <p:sp>
        <p:nvSpPr>
          <p:cNvPr id="13345" name="Text Box 46"/>
          <p:cNvSpPr txBox="1">
            <a:spLocks noChangeArrowheads="1"/>
          </p:cNvSpPr>
          <p:nvPr/>
        </p:nvSpPr>
        <p:spPr bwMode="auto">
          <a:xfrm>
            <a:off x="1704975" y="57151"/>
            <a:ext cx="6838950" cy="276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ＭＳ Ｐゴシック" charset="-128"/>
              </a:defRPr>
            </a:lvl9pPr>
          </a:lstStyle>
          <a:p>
            <a:pPr eaLnBrk="1" fontAlgn="base" hangingPunct="1">
              <a:spcBef>
                <a:spcPct val="0"/>
              </a:spcBef>
              <a:spcAft>
                <a:spcPct val="0"/>
              </a:spcAft>
            </a:pPr>
            <a:r>
              <a:rPr lang="en-US" altLang="en-US" sz="1200" b="1" u="sng">
                <a:solidFill>
                  <a:srgbClr val="000000"/>
                </a:solidFill>
                <a:latin typeface="Arial Narrow" charset="0"/>
              </a:rPr>
              <a:t>PERFORMANCE AGREEMENT</a:t>
            </a:r>
            <a:r>
              <a:rPr lang="en-US" altLang="en-US" sz="1200" b="1">
                <a:solidFill>
                  <a:srgbClr val="000000"/>
                </a:solidFill>
                <a:latin typeface="Arial Narrow" charset="0"/>
              </a:rPr>
              <a:t>    </a:t>
            </a:r>
            <a:r>
              <a:rPr lang="en-US" altLang="en-US" sz="1200" b="1" u="sng">
                <a:solidFill>
                  <a:srgbClr val="000000"/>
                </a:solidFill>
                <a:latin typeface="Arial Narrow" charset="0"/>
              </a:rPr>
              <a:t>Name:</a:t>
            </a:r>
            <a:r>
              <a:rPr lang="en-US" altLang="en-US" sz="1200" b="1">
                <a:solidFill>
                  <a:srgbClr val="000000"/>
                </a:solidFill>
                <a:latin typeface="Arial Narrow" charset="0"/>
              </a:rPr>
              <a:t>                                                                  </a:t>
            </a:r>
            <a:r>
              <a:rPr lang="en-US" altLang="en-US" sz="1200" b="1" u="sng">
                <a:solidFill>
                  <a:srgbClr val="000000"/>
                </a:solidFill>
                <a:latin typeface="Arial Narrow" charset="0"/>
              </a:rPr>
              <a:t>Date:    </a:t>
            </a:r>
          </a:p>
        </p:txBody>
      </p:sp>
      <p:graphicFrame>
        <p:nvGraphicFramePr>
          <p:cNvPr id="2130" name="Group 8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63088005"/>
              </p:ext>
            </p:extLst>
          </p:nvPr>
        </p:nvGraphicFramePr>
        <p:xfrm>
          <a:off x="487679" y="4292601"/>
          <a:ext cx="10108884" cy="2467025"/>
        </p:xfrm>
        <a:graphic>
          <a:graphicData uri="http://schemas.openxmlformats.org/drawingml/2006/table">
            <a:tbl>
              <a:tblPr/>
              <a:tblGrid>
                <a:gridCol w="10108884"/>
              </a:tblGrid>
              <a:tr h="1163165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My KPIs :   </a:t>
                      </a:r>
                      <a:r>
                        <a:rPr kumimoji="0" lang="en-US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1.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2.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3.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4.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26776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8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Personal Development Plan:</a:t>
                      </a: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02737">
                <a:tc>
                  <a:txBody>
                    <a:bodyPr/>
                    <a:lstStyle>
                      <a:lvl1pPr eaLnBrk="0" hangingPunct="0">
                        <a:spcBef>
                          <a:spcPct val="20000"/>
                        </a:spcBef>
                        <a:defRPr sz="28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1pPr>
                      <a:lvl2pPr marL="742950" indent="-285750" eaLnBrk="0" hangingPunct="0">
                        <a:spcBef>
                          <a:spcPct val="20000"/>
                        </a:spcBef>
                        <a:defRPr sz="24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2pPr>
                      <a:lvl3pPr marL="1143000" indent="-228600" eaLnBrk="0" hangingPunct="0">
                        <a:spcBef>
                          <a:spcPct val="20000"/>
                        </a:spcBef>
                        <a:defRPr sz="2000"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3pPr>
                      <a:lvl4pPr marL="16002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4pPr>
                      <a:lvl5pPr marL="2057400" indent="-228600" eaLnBrk="0" hangingPunct="0">
                        <a:spcBef>
                          <a:spcPct val="20000"/>
                        </a:spcBef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5pPr>
                      <a:lvl6pPr marL="25146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6pPr>
                      <a:lvl7pPr marL="29718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7pPr>
                      <a:lvl8pPr marL="34290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8pPr>
                      <a:lvl9pPr marL="3886200" indent="-22860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>
                          <a:solidFill>
                            <a:schemeClr val="tx1"/>
                          </a:solidFill>
                          <a:latin typeface="Arial" charset="0"/>
                          <a:ea typeface="ＭＳ Ｐゴシック" charset="-128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Best Practices:            Daily</a:t>
                      </a:r>
                      <a:r>
                        <a:rPr kumimoji="0" lang="en-US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: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Weekly</a:t>
                      </a:r>
                      <a:r>
                        <a:rPr kumimoji="0" lang="en-US" altLang="en-US" sz="8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: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Monthly: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US" altLang="en-US" sz="8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altLang="en-US" sz="800" b="1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 Narrow" charset="0"/>
                          <a:ea typeface="ＭＳ Ｐゴシック" charset="-128"/>
                        </a:rPr>
                        <a:t>6 monthly:</a:t>
                      </a:r>
                      <a:endParaRPr kumimoji="0" lang="en-GB" altLang="en-US" sz="800" b="0" i="0" u="none" strike="noStrike" cap="none" normalizeH="0" baseline="0" dirty="0">
                        <a:ln>
                          <a:noFill/>
                        </a:ln>
                        <a:solidFill>
                          <a:schemeClr val="accent2"/>
                        </a:solidFill>
                        <a:effectLst/>
                        <a:latin typeface="Arial Narrow" charset="0"/>
                        <a:ea typeface="ＭＳ Ｐゴシック" charset="-128"/>
                      </a:endParaRPr>
                    </a:p>
                  </a:txBody>
                  <a:tcPr marT="45732" marB="4573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618715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39</Words>
  <Application>Microsoft Macintosh PowerPoint</Application>
  <PresentationFormat>Widescreen</PresentationFormat>
  <Paragraphs>42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ＭＳ Ｐゴシック</vt:lpstr>
      <vt:lpstr>Arial</vt:lpstr>
      <vt:lpstr>Arial Narrow</vt:lpstr>
      <vt:lpstr>Calibri</vt:lpstr>
      <vt:lpstr>Times New Roman</vt:lpstr>
      <vt:lpstr>Default Design</vt:lpstr>
      <vt:lpstr>PowerPoint Presentation</vt:lpstr>
    </vt:vector>
  </TitlesOfParts>
  <Company/>
  <LinksUpToDate>false</LinksUpToDate>
  <SharedDoc>false</SharedDoc>
  <HyperlinksChanged>false</HyperlinksChanged>
  <AppVersion>15.0041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1</cp:revision>
  <dcterms:created xsi:type="dcterms:W3CDTF">2018-02-15T09:53:23Z</dcterms:created>
  <dcterms:modified xsi:type="dcterms:W3CDTF">2018-02-15T09:55:34Z</dcterms:modified>
</cp:coreProperties>
</file>

<file path=docProps/thumbnail.jpeg>
</file>